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2"/>
  </p:notesMasterIdLst>
  <p:sldIdLst>
    <p:sldId id="358" r:id="rId5"/>
    <p:sldId id="364" r:id="rId6"/>
    <p:sldId id="359" r:id="rId7"/>
    <p:sldId id="360" r:id="rId8"/>
    <p:sldId id="361" r:id="rId9"/>
    <p:sldId id="336" r:id="rId10"/>
    <p:sldId id="363" r:id="rId11"/>
  </p:sldIdLst>
  <p:sldSz cx="12192000" cy="6858000"/>
  <p:notesSz cx="6858000" cy="9144000"/>
  <p:custDataLst>
    <p:tags r:id="rId13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31" userDrawn="1">
          <p15:clr>
            <a:srgbClr val="A4A3A4"/>
          </p15:clr>
        </p15:guide>
        <p15:guide id="2" pos="39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66FFFF"/>
    <a:srgbClr val="B2B2B2"/>
    <a:srgbClr val="5F5F5F"/>
    <a:srgbClr val="292929"/>
    <a:srgbClr val="4D4D4D"/>
    <a:srgbClr val="0000FF"/>
    <a:srgbClr val="0099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26" autoAdjust="0"/>
    <p:restoredTop sz="94660"/>
  </p:normalViewPr>
  <p:slideViewPr>
    <p:cSldViewPr showGuides="1">
      <p:cViewPr varScale="1">
        <p:scale>
          <a:sx n="104" d="100"/>
          <a:sy n="104" d="100"/>
        </p:scale>
        <p:origin x="1104" y="114"/>
      </p:cViewPr>
      <p:guideLst>
        <p:guide orient="horz" pos="2231"/>
        <p:guide pos="39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7848732-5F78-497F-BF1F-9E6F33893686}" type="slidenum">
              <a:rPr lang="en-US" altLang="zh-CN"/>
              <a:t>‹Nr.›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559300-1372-496A-BAD9-DFB05481C176}" type="datetime1">
              <a:rPr lang="zh-CN" altLang="de-DE"/>
              <a:t>2025/11/25</a:t>
            </a:fld>
            <a:endParaRPr lang="zh-CN" altLang="zh-CN"/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4367808" y="6264275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r>
              <a:rPr lang="en-US" altLang="zh-CN" sz="1400"/>
              <a:t>P </a:t>
            </a:r>
            <a:fld id="{91516132-7336-442B-8B90-FA61219AA241}" type="slidenum">
              <a:rPr lang="en-US" altLang="zh-CN" sz="1400" smtClean="0"/>
              <a:t>‹Nr.›</a:t>
            </a:fld>
            <a:r>
              <a:rPr lang="en-US" altLang="zh-CN" sz="1400"/>
              <a:t>/15</a:t>
            </a:r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CFB91F-2116-473C-873B-231CC4AB27FA}" type="datetime1">
              <a:rPr lang="zh-CN" altLang="de-DE"/>
              <a:t>2025/11/25</a:t>
            </a:fld>
            <a:endParaRPr lang="zh-CN" altLang="zh-CN"/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4367808" y="6244803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r>
              <a:rPr lang="en-US" altLang="zh-CN" sz="1400"/>
              <a:t>P </a:t>
            </a:r>
            <a:fld id="{E845B4C9-1983-45C7-B1E1-15931573A206}" type="slidenum">
              <a:rPr lang="en-US" altLang="zh-CN" sz="1400" smtClean="0"/>
              <a:t>‹Nr.›</a:t>
            </a:fld>
            <a:r>
              <a:rPr lang="en-US" altLang="zh-CN" sz="1400"/>
              <a:t>/15</a:t>
            </a:r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51A01F-30EB-465D-A4FA-D03FF7434464}" type="datetime1">
              <a:rPr lang="zh-CN" altLang="de-DE"/>
              <a:t>2025/11/25</a:t>
            </a:fld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99524" y="6264275"/>
            <a:ext cx="1919816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B461F62E-2E7C-4182-90BD-F4AFEAD56944}" type="slidenum">
              <a:rPr lang="en-US" altLang="zh-CN"/>
              <a:t>‹Nr.›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73C2C8-B631-4A20-B78E-9C9FEAD36837}" type="datetime1">
              <a:rPr lang="zh-CN" altLang="de-DE"/>
              <a:t>2025/11/25</a:t>
            </a:fld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99524" y="6264275"/>
            <a:ext cx="1919816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DD1B1A2F-FE57-48AC-9332-476725BC2CCA}" type="slidenum">
              <a:rPr lang="en-US" altLang="zh-CN"/>
              <a:t>‹Nr.›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F2B158-8B33-4C85-AD50-2638F91C4A13}" type="datetime1">
              <a:rPr lang="zh-CN" altLang="de-DE"/>
              <a:t>2025/11/25</a:t>
            </a:fld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99524" y="6264275"/>
            <a:ext cx="1919816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500A2B24-44EB-4723-A1F9-2FA5CF20C91F}" type="slidenum">
              <a:rPr lang="en-US" altLang="zh-CN"/>
              <a:t>‹Nr.›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BC2554-F870-4A08-A1C3-34A0352C7FE6}" type="datetime1">
              <a:rPr lang="zh-CN" altLang="de-DE"/>
              <a:t>2025/11/25</a:t>
            </a:fld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99524" y="6264275"/>
            <a:ext cx="1919816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P </a:t>
            </a:r>
            <a:fld id="{E845B4C9-1983-45C7-B1E1-15931573A206}" type="slidenum">
              <a:rPr lang="en-US" altLang="zh-CN" smtClean="0"/>
              <a:t>‹Nr.›</a:t>
            </a:fld>
            <a:r>
              <a:rPr lang="en-US" altLang="zh-CN" dirty="0"/>
              <a:t>/15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5F1267-7E44-4787-8237-46EA7EE3B425}" type="datetime1">
              <a:rPr lang="zh-CN" altLang="de-DE"/>
              <a:t>2025/11/25</a:t>
            </a:fld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99524" y="6264275"/>
            <a:ext cx="1919816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B47AAD2E-8827-4426-B624-FBB371AF10C2}" type="slidenum">
              <a:rPr lang="en-US" altLang="zh-CN"/>
              <a:t>‹Nr.›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D86719-B1D8-44BE-B404-483BF05E5B85}" type="datetime1">
              <a:rPr lang="zh-CN" altLang="de-DE"/>
              <a:t>2025/11/25</a:t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99524" y="6264275"/>
            <a:ext cx="1919816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3AAFEAFC-7D3C-45C8-B2D7-223DD88C08B2}" type="slidenum">
              <a:rPr lang="en-US" altLang="zh-CN"/>
              <a:t>‹Nr.›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76C578-B039-4440-93BC-93558C33A662}" type="datetime1">
              <a:rPr lang="zh-CN" altLang="de-DE"/>
              <a:t>2025/11/25</a:t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799524" y="6264275"/>
            <a:ext cx="1919816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99623990-8177-4A63-A14D-83A8A4CBF987}" type="slidenum">
              <a:rPr lang="en-US" altLang="zh-CN"/>
              <a:t>‹Nr.›</a:t>
            </a:fld>
            <a:r>
              <a:rPr lang="en-US" altLang="zh-CN"/>
              <a:t>/6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GI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 bwMode="auto">
          <a:xfrm>
            <a:off x="8400256" y="206365"/>
            <a:ext cx="3240360" cy="1278419"/>
          </a:xfrm>
          <a:prstGeom prst="rect">
            <a:avLst/>
          </a:prstGeom>
          <a:solidFill>
            <a:schemeClr val="bg1"/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de-DE" sz="1600" b="1" i="0" u="none" strike="noStrike" cap="none" normalizeH="0" baseline="0">
              <a:ln>
                <a:noFill/>
              </a:ln>
              <a:solidFill>
                <a:srgbClr val="0000FF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359696" y="6230937"/>
            <a:ext cx="1486892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solidFill>
                  <a:srgbClr val="000099"/>
                </a:solidFill>
              </a:defRPr>
            </a:lvl1pPr>
          </a:lstStyle>
          <a:p>
            <a:fld id="{4EB2FB86-019D-4692-9680-51D4C71C831A}" type="datetime1">
              <a:rPr lang="zh-CN" altLang="de-DE"/>
              <a:t>2025/11/25</a:t>
            </a:fld>
            <a:endParaRPr lang="zh-CN" altLang="zh-CN"/>
          </a:p>
        </p:txBody>
      </p:sp>
      <p:sp>
        <p:nvSpPr>
          <p:cNvPr id="1046" name="Rectangle 22"/>
          <p:cNvSpPr>
            <a:spLocks noChangeArrowheads="1"/>
          </p:cNvSpPr>
          <p:nvPr userDrawn="1"/>
        </p:nvSpPr>
        <p:spPr bwMode="auto">
          <a:xfrm>
            <a:off x="1327381" y="206365"/>
            <a:ext cx="2432051" cy="557213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sz="2500" i="1" dirty="0">
                <a:solidFill>
                  <a:srgbClr val="B2B2B2"/>
                </a:solidFill>
                <a:latin typeface="Arial Black" panose="020B0A04020102020204" pitchFamily="34" charset="0"/>
              </a:rPr>
              <a:t>DFM</a:t>
            </a:r>
            <a:r>
              <a:rPr lang="en-US" altLang="zh-CN" sz="2000" i="1" dirty="0">
                <a:solidFill>
                  <a:srgbClr val="B2B2B2"/>
                </a:solidFill>
                <a:latin typeface="Arial Black" panose="020B0A04020102020204" pitchFamily="34" charset="0"/>
              </a:rPr>
              <a:t> </a:t>
            </a:r>
          </a:p>
        </p:txBody>
      </p:sp>
      <p:graphicFrame>
        <p:nvGraphicFramePr>
          <p:cNvPr id="9" name="Group 45"/>
          <p:cNvGraphicFramePr>
            <a:graphicFrameLocks noGrp="1"/>
          </p:cNvGraphicFramePr>
          <p:nvPr userDrawn="1"/>
        </p:nvGraphicFramePr>
        <p:xfrm>
          <a:off x="4943872" y="6080124"/>
          <a:ext cx="7039618" cy="777876"/>
        </p:xfrm>
        <a:graphic>
          <a:graphicData uri="http://schemas.openxmlformats.org/drawingml/2006/table">
            <a:tbl>
              <a:tblPr/>
              <a:tblGrid>
                <a:gridCol w="10754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40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05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95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292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Customer Comment. (please give your approval and comments)</a:t>
                      </a: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2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sym typeface="Wingdings" panose="05000000000000000000" pitchFamily="2" charset="2"/>
                        </a:rPr>
                        <a:t>OK or NG</a:t>
                      </a:r>
                      <a:endParaRPr kumimoji="0" lang="en-US" altLang="zh-CN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Remark</a:t>
                      </a: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Approval By:</a:t>
                      </a: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Date</a:t>
                      </a: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2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Rectangle 9"/>
          <p:cNvSpPr>
            <a:spLocks noChangeArrowheads="1"/>
          </p:cNvSpPr>
          <p:nvPr userDrawn="1"/>
        </p:nvSpPr>
        <p:spPr bwMode="auto">
          <a:xfrm>
            <a:off x="0" y="0"/>
            <a:ext cx="12192000" cy="908720"/>
          </a:xfrm>
          <a:prstGeom prst="rect">
            <a:avLst/>
          </a:prstGeom>
          <a:solidFill>
            <a:srgbClr val="969696">
              <a:alpha val="43000"/>
            </a:srgbClr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 sz="1600" b="1"/>
          </a:p>
        </p:txBody>
      </p:sp>
      <p:pic>
        <p:nvPicPr>
          <p:cNvPr id="6" name="Grafik 5" descr="Logo_S+W.gif"/>
          <p:cNvPicPr>
            <a:picLocks noChangeAspect="1"/>
          </p:cNvPicPr>
          <p:nvPr userDrawn="1"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bg2">
                <a:lumMod val="7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23392" y="116632"/>
            <a:ext cx="1056117" cy="653064"/>
          </a:xfrm>
          <a:prstGeom prst="rect">
            <a:avLst/>
          </a:prstGeom>
        </p:spPr>
      </p:pic>
      <p:sp>
        <p:nvSpPr>
          <p:cNvPr id="7" name="Rectangle 17"/>
          <p:cNvSpPr>
            <a:spLocks noChangeArrowheads="1"/>
          </p:cNvSpPr>
          <p:nvPr userDrawn="1"/>
        </p:nvSpPr>
        <p:spPr bwMode="auto">
          <a:xfrm>
            <a:off x="-22617" y="6066630"/>
            <a:ext cx="1726918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>
              <a:defRPr/>
            </a:pPr>
            <a:r>
              <a:rPr lang="en-US" altLang="zh-CN" sz="1400" dirty="0">
                <a:solidFill>
                  <a:srgbClr val="000099"/>
                </a:solidFill>
              </a:rPr>
              <a:t>KTK / Achim Rolfs</a:t>
            </a:r>
          </a:p>
        </p:txBody>
      </p:sp>
      <p:sp>
        <p:nvSpPr>
          <p:cNvPr id="8" name="Rectangle 5"/>
          <p:cNvSpPr txBox="1">
            <a:spLocks noChangeArrowheads="1"/>
          </p:cNvSpPr>
          <p:nvPr userDrawn="1"/>
        </p:nvSpPr>
        <p:spPr bwMode="auto">
          <a:xfrm>
            <a:off x="0" y="6402816"/>
            <a:ext cx="1852882" cy="30437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l">
              <a:defRPr/>
            </a:pPr>
            <a:r>
              <a:rPr lang="en-US" altLang="zh-CN" dirty="0" err="1"/>
              <a:t>Seite</a:t>
            </a:r>
            <a:r>
              <a:rPr lang="en-US" altLang="zh-CN" dirty="0"/>
              <a:t> </a:t>
            </a:r>
            <a:fld id="{691C9D5F-6D97-4FB7-A0DD-96FCFB284689}" type="slidenum">
              <a:rPr lang="en-US" altLang="zh-CN" smtClean="0"/>
              <a:t>‹Nr.›</a:t>
            </a:fld>
            <a:endParaRPr lang="en-US" altLang="zh-CN" dirty="0"/>
          </a:p>
        </p:txBody>
      </p:sp>
      <p:sp>
        <p:nvSpPr>
          <p:cNvPr id="10" name="Rectangle 7"/>
          <p:cNvSpPr>
            <a:spLocks noChangeArrowheads="1"/>
          </p:cNvSpPr>
          <p:nvPr userDrawn="1"/>
        </p:nvSpPr>
        <p:spPr bwMode="auto">
          <a:xfrm>
            <a:off x="0" y="6066630"/>
            <a:ext cx="4943872" cy="777876"/>
          </a:xfrm>
          <a:prstGeom prst="rect">
            <a:avLst/>
          </a:prstGeom>
          <a:solidFill>
            <a:schemeClr val="accent5">
              <a:lumMod val="50000"/>
              <a:alpha val="12000"/>
            </a:schemeClr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 sz="1600" b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2025/11/25</a:t>
            </a:fld>
            <a:endParaRPr lang="zh-CN" altLang="zh-CN"/>
          </a:p>
        </p:txBody>
      </p:sp>
      <p:sp>
        <p:nvSpPr>
          <p:cNvPr id="9" name="文本框 8"/>
          <p:cNvSpPr txBox="1"/>
          <p:nvPr/>
        </p:nvSpPr>
        <p:spPr>
          <a:xfrm>
            <a:off x="1631504" y="3933056"/>
            <a:ext cx="2630170" cy="7715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Need delete in the part/mold or keep it?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D84255F9-96F3-C154-1B99-7A3D558084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8479" y="1182730"/>
            <a:ext cx="3891891" cy="2421831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F01A22B9-CE8A-08FA-C8AE-A1DAA32F49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352" y="1182730"/>
            <a:ext cx="3643387" cy="2421831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69E9672B-2BD4-3131-E307-20E2C79BFD35}"/>
              </a:ext>
            </a:extLst>
          </p:cNvPr>
          <p:cNvSpPr txBox="1"/>
          <p:nvPr/>
        </p:nvSpPr>
        <p:spPr>
          <a:xfrm>
            <a:off x="3892210" y="4149541"/>
            <a:ext cx="11023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00009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AR: </a:t>
            </a:r>
            <a:r>
              <a:rPr lang="de-DE" b="1" dirty="0" err="1">
                <a:solidFill>
                  <a:srgbClr val="00009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keep</a:t>
            </a:r>
            <a:r>
              <a:rPr lang="de-DE" b="1" dirty="0">
                <a:solidFill>
                  <a:srgbClr val="00009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b="1" dirty="0" err="1">
                <a:solidFill>
                  <a:srgbClr val="00009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it</a:t>
            </a:r>
            <a:endParaRPr lang="en-GB" b="1" dirty="0">
              <a:solidFill>
                <a:srgbClr val="000099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F9E71E-D71E-03B8-FC51-036380F21C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B8EA8DF-8B10-E7E1-53E1-AE1D6CDCF5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2025/11/25</a:t>
            </a:fld>
            <a:endParaRPr lang="zh-CN" altLang="zh-CN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05D15854-1B4D-F7BE-58FC-1DFB379813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725" y="1433195"/>
            <a:ext cx="6323965" cy="295719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EDEEA4ED-6E24-3820-6BBF-A7DF67963B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2875" y="2046605"/>
            <a:ext cx="3849370" cy="172974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6D7A9557-D4A8-048D-76DD-FE32DC70AEFE}"/>
              </a:ext>
            </a:extLst>
          </p:cNvPr>
          <p:cNvSpPr txBox="1"/>
          <p:nvPr/>
        </p:nvSpPr>
        <p:spPr>
          <a:xfrm>
            <a:off x="8040370" y="4292600"/>
            <a:ext cx="2630170" cy="7715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Shrinkage rate 1.0115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AD15785-DD9D-8D28-F43C-E15FD4B8D490}"/>
              </a:ext>
            </a:extLst>
          </p:cNvPr>
          <p:cNvSpPr txBox="1"/>
          <p:nvPr/>
        </p:nvSpPr>
        <p:spPr>
          <a:xfrm>
            <a:off x="8040370" y="4797152"/>
            <a:ext cx="19112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00009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AR: </a:t>
            </a:r>
            <a:r>
              <a:rPr lang="de-DE" b="1" dirty="0" err="1">
                <a:solidFill>
                  <a:srgbClr val="00009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shrinkage</a:t>
            </a:r>
            <a:r>
              <a:rPr lang="de-DE" b="1" dirty="0">
                <a:solidFill>
                  <a:srgbClr val="00009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1.15%</a:t>
            </a:r>
            <a:endParaRPr lang="en-GB" b="1" dirty="0">
              <a:solidFill>
                <a:srgbClr val="000099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6446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2025/11/25</a:t>
            </a:fld>
            <a:endParaRPr lang="zh-CN" altLang="zh-CN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455" y="1298575"/>
            <a:ext cx="5788025" cy="286131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3145" y="1358900"/>
            <a:ext cx="3924300" cy="32004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2025/11/25</a:t>
            </a:fld>
            <a:endParaRPr lang="zh-CN" altLang="zh-CN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010" y="1604010"/>
            <a:ext cx="5070475" cy="27489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1830" y="1465580"/>
            <a:ext cx="4151630" cy="302577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2025/11/25</a:t>
            </a:fld>
            <a:endParaRPr lang="zh-CN" altLang="zh-CN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905" y="1598295"/>
            <a:ext cx="5814060" cy="261366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1990" y="1052195"/>
            <a:ext cx="3902075" cy="244348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6135" y="3716655"/>
            <a:ext cx="2731135" cy="2070100"/>
          </a:xfrm>
          <a:prstGeom prst="rect">
            <a:avLst/>
          </a:prstGeom>
        </p:spPr>
      </p:pic>
      <p:cxnSp>
        <p:nvCxnSpPr>
          <p:cNvPr id="7" name="直接箭头连接符 6"/>
          <p:cNvCxnSpPr/>
          <p:nvPr/>
        </p:nvCxnSpPr>
        <p:spPr>
          <a:xfrm flipH="1">
            <a:off x="8400415" y="4322445"/>
            <a:ext cx="919480" cy="546735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8" name="直接箭头连接符 7"/>
          <p:cNvCxnSpPr/>
          <p:nvPr/>
        </p:nvCxnSpPr>
        <p:spPr>
          <a:xfrm flipH="1">
            <a:off x="8183880" y="4292600"/>
            <a:ext cx="1152525" cy="100838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9" name="文本框 8"/>
          <p:cNvSpPr txBox="1"/>
          <p:nvPr/>
        </p:nvSpPr>
        <p:spPr>
          <a:xfrm>
            <a:off x="9408160" y="3789045"/>
            <a:ext cx="2630170" cy="10801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预留扁顶针位，后续根据试模情况看是否需要添加</a:t>
            </a:r>
            <a:endParaRPr lang="en-US" altLang="zh-CN" dirty="0">
              <a:solidFill>
                <a:srgbClr val="FF0000"/>
              </a:solidFill>
            </a:endParaRPr>
          </a:p>
          <a:p>
            <a:r>
              <a:rPr lang="en-US" altLang="zh-CN" dirty="0">
                <a:solidFill>
                  <a:srgbClr val="FF0000"/>
                </a:solidFill>
              </a:rPr>
              <a:t>Keep location ,will add after mold trial if needed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2025/11/25</a:t>
            </a:fld>
            <a:endParaRPr lang="zh-CN" altLang="zh-CN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80" y="1343025"/>
            <a:ext cx="4175760" cy="17907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6320" y="981075"/>
            <a:ext cx="3049270" cy="243014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68205" y="3573145"/>
            <a:ext cx="1518285" cy="183070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34830" y="1701165"/>
            <a:ext cx="2019300" cy="158877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35730" y="3794125"/>
            <a:ext cx="4962525" cy="160972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383655" y="3486150"/>
            <a:ext cx="2667000" cy="58547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蓝色线为镶件夹线请确认</a:t>
            </a:r>
            <a:endParaRPr lang="en-US" altLang="zh-CN" dirty="0">
              <a:solidFill>
                <a:srgbClr val="FF0000"/>
              </a:solidFill>
            </a:endParaRPr>
          </a:p>
          <a:p>
            <a:r>
              <a:rPr lang="en-US" altLang="zh-CN" dirty="0">
                <a:solidFill>
                  <a:srgbClr val="FF0000"/>
                </a:solidFill>
              </a:rPr>
              <a:t>Pls confirm the insert PL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  <a:t>2025/11/25</a:t>
            </a:fld>
            <a:endParaRPr lang="zh-CN" altLang="zh-CN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440" y="1007556"/>
            <a:ext cx="9437370" cy="310451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3224530" y="4512945"/>
            <a:ext cx="406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请确认此尺寸的高度</a:t>
            </a:r>
            <a:endParaRPr lang="en-US" altLang="zh-CN" dirty="0">
              <a:solidFill>
                <a:srgbClr val="FF0000"/>
              </a:solidFill>
            </a:endParaRPr>
          </a:p>
          <a:p>
            <a:r>
              <a:rPr lang="en-US" altLang="zh-CN" dirty="0">
                <a:solidFill>
                  <a:srgbClr val="FF0000"/>
                </a:solidFill>
              </a:rPr>
              <a:t>Pls confirm above dimension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4" name="Grafik 3" descr="Ein Bild, das Text, Screenshot, Cartoon, Design enthält.&#10;&#10;KI-generierte Inhalte können fehlerhaft sein.">
            <a:extLst>
              <a:ext uri="{FF2B5EF4-FFF2-40B4-BE49-F238E27FC236}">
                <a16:creationId xmlns:a16="http://schemas.microsoft.com/office/drawing/2014/main" id="{4819B25A-8F5B-3A08-0E7D-9F95F2105D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8530" y="1412776"/>
            <a:ext cx="4230124" cy="4219007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DD007AAD-4FD6-BD62-E69E-5E3E93F79E7D}"/>
              </a:ext>
            </a:extLst>
          </p:cNvPr>
          <p:cNvSpPr txBox="1"/>
          <p:nvPr/>
        </p:nvSpPr>
        <p:spPr>
          <a:xfrm>
            <a:off x="7536160" y="2276872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ok</a:t>
            </a:r>
            <a:endParaRPr lang="en-GB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AF7913E0-FF82-9B67-AA29-E91C28CF565D}"/>
              </a:ext>
            </a:extLst>
          </p:cNvPr>
          <p:cNvSpPr txBox="1"/>
          <p:nvPr/>
        </p:nvSpPr>
        <p:spPr>
          <a:xfrm>
            <a:off x="7898733" y="1566431"/>
            <a:ext cx="393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ok</a:t>
            </a:r>
            <a:endParaRPr lang="en-GB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391BEBB-FC0C-2087-0519-F0D7666F9096}"/>
              </a:ext>
            </a:extLst>
          </p:cNvPr>
          <p:cNvSpPr txBox="1"/>
          <p:nvPr/>
        </p:nvSpPr>
        <p:spPr>
          <a:xfrm>
            <a:off x="9552384" y="2219772"/>
            <a:ext cx="17786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change</a:t>
            </a:r>
            <a:r>
              <a:rPr lang="de-DE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b="1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100 mm</a:t>
            </a:r>
            <a:endParaRPr lang="en-GB" b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DFFBC437-58A4-2731-303B-0115C9D13874}"/>
              </a:ext>
            </a:extLst>
          </p:cNvPr>
          <p:cNvSpPr txBox="1"/>
          <p:nvPr/>
        </p:nvSpPr>
        <p:spPr>
          <a:xfrm>
            <a:off x="5373340" y="2389049"/>
            <a:ext cx="17786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>
                <a:solidFill>
                  <a:srgbClr val="00009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change</a:t>
            </a:r>
            <a:r>
              <a:rPr lang="de-DE" b="1" dirty="0">
                <a:solidFill>
                  <a:srgbClr val="00009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DE" b="1" dirty="0" err="1">
                <a:solidFill>
                  <a:srgbClr val="00009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de-DE" b="1" dirty="0">
                <a:solidFill>
                  <a:srgbClr val="00009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100 mm</a:t>
            </a:r>
            <a:endParaRPr lang="en-GB" b="1" dirty="0">
              <a:solidFill>
                <a:srgbClr val="000099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NzUzYTI3MjdjNmI4NTAzNmM5OTQ2NTg0MTYzNWQwZjEifQ=="/>
</p:tagLst>
</file>

<file path=ppt/theme/theme1.xml><?xml version="1.0" encoding="utf-8"?>
<a:theme xmlns:a="http://schemas.openxmlformats.org/drawingml/2006/main" name="W10249408-(JSY-765)">
  <a:themeElements>
    <a:clrScheme name="W10249408-(JSY-765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10249408-(JSY-765)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W10249408-(JSY-765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04156dc-900c-4d83-89cb-d54aeeadd5a2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3F8D8E1AAC8B7489B411974AB3F1243" ma:contentTypeVersion="14" ma:contentTypeDescription="Ein neues Dokument erstellen." ma:contentTypeScope="" ma:versionID="d8c5f37aa79ce92a51c9eec429d18733">
  <xsd:schema xmlns:xsd="http://www.w3.org/2001/XMLSchema" xmlns:xs="http://www.w3.org/2001/XMLSchema" xmlns:p="http://schemas.microsoft.com/office/2006/metadata/properties" xmlns:ns3="804156dc-900c-4d83-89cb-d54aeeadd5a2" xmlns:ns4="b8b3296a-dab8-4e48-bbbf-ab0fc96e8cd4" targetNamespace="http://schemas.microsoft.com/office/2006/metadata/properties" ma:root="true" ma:fieldsID="396df93ac742f8ddc9d826520d16ca4a" ns3:_="" ns4:_="">
    <xsd:import namespace="804156dc-900c-4d83-89cb-d54aeeadd5a2"/>
    <xsd:import namespace="b8b3296a-dab8-4e48-bbbf-ab0fc96e8cd4"/>
    <xsd:element name="properties">
      <xsd:complexType>
        <xsd:sequence>
          <xsd:element name="documentManagement">
            <xsd:complexType>
              <xsd:all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SearchProperties" minOccurs="0"/>
                <xsd:element ref="ns3:MediaServiceDateTaken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4156dc-900c-4d83-89cb-d54aeeadd5a2" elementFormDefault="qualified">
    <xsd:import namespace="http://schemas.microsoft.com/office/2006/documentManagement/types"/>
    <xsd:import namespace="http://schemas.microsoft.com/office/infopath/2007/PartnerControls"/>
    <xsd:element name="_activity" ma:index="8" nillable="true" ma:displayName="_activity" ma:hidden="true" ma:internalName="_activity">
      <xsd:simpleType>
        <xsd:restriction base="dms:Note"/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ystemTags" ma:index="21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b3296a-dab8-4e48-bbbf-ab0fc96e8cd4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1" nillable="true" ma:displayName="Freigabehinweis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E74DEFC-94F8-4AC8-8B32-CD887DBDF184}">
  <ds:schemaRefs/>
</ds:datastoreItem>
</file>

<file path=customXml/itemProps2.xml><?xml version="1.0" encoding="utf-8"?>
<ds:datastoreItem xmlns:ds="http://schemas.openxmlformats.org/officeDocument/2006/customXml" ds:itemID="{2656F781-10C5-4C54-9364-092A875F7391}">
  <ds:schemaRefs/>
</ds:datastoreItem>
</file>

<file path=customXml/itemProps3.xml><?xml version="1.0" encoding="utf-8"?>
<ds:datastoreItem xmlns:ds="http://schemas.openxmlformats.org/officeDocument/2006/customXml" ds:itemID="{C7F43B52-8216-48DD-A229-78EEC7C3D505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W10249408-(JSY-765)</Template>
  <TotalTime>0</TotalTime>
  <Words>101</Words>
  <Application>Microsoft Office PowerPoint</Application>
  <PresentationFormat>Breitbild</PresentationFormat>
  <Paragraphs>21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Arial Black</vt:lpstr>
      <vt:lpstr>Calibri</vt:lpstr>
      <vt:lpstr>W10249408-(JSY-765)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微软中国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Achim Rolfs</cp:lastModifiedBy>
  <cp:revision>969</cp:revision>
  <dcterms:created xsi:type="dcterms:W3CDTF">2009-10-12T02:20:00Z</dcterms:created>
  <dcterms:modified xsi:type="dcterms:W3CDTF">2025-11-25T07:00:13Z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18391FC48EA3429796BF38A4DA503180_12</vt:lpwstr>
  </property>
  <property fmtid="{D5CDD505-2E9C-101B-9397-08002B2CF9AE}" pid="3" name="KSOProductBuildVer">
    <vt:lpwstr>2052-12.1.0.17827</vt:lpwstr>
  </property>
  <property fmtid="{D5CDD505-2E9C-101B-9397-08002B2CF9AE}" pid="4" name="ContentTypeId">
    <vt:lpwstr>0x010100F3F8D8E1AAC8B7489B411974AB3F1243</vt:lpwstr>
  </property>
  <property fmtid="{D5CDD505-2E9C-101B-9397-08002B2CF9AE}" pid="5" name="MediaServiceImageTags">
    <vt:lpwstr/>
  </property>
</Properties>
</file>